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08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63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998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051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68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17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9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177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30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19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07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186E-9367-4FFB-83C1-C71D1521283A}" type="datetimeFigureOut">
              <a:rPr lang="nl-BE" smtClean="0"/>
              <a:t>9/01/2020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43BB-AB62-4FC5-937D-864F86C8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6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62355" y="4125119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60421" y="3820319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6827" y="4746240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5290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Breedbeeld</PresentationFormat>
  <Paragraphs>0</Paragraphs>
  <Slides>1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SG Gent-Drongen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Sint-Paulus Drongen</dc:creator>
  <cp:lastModifiedBy>Sint-Paulus Drongen</cp:lastModifiedBy>
  <cp:revision>9</cp:revision>
  <dcterms:created xsi:type="dcterms:W3CDTF">2020-01-09T13:09:18Z</dcterms:created>
  <dcterms:modified xsi:type="dcterms:W3CDTF">2020-01-09T14:15:04Z</dcterms:modified>
</cp:coreProperties>
</file>