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Willems" userId="8002dc07ac97b6ff" providerId="LiveId" clId="{64CE63E6-A700-4854-8E0C-2A8D6AAC6B95}"/>
    <pc:docChg chg="custSel modSld">
      <pc:chgData name="Jamie Willems" userId="8002dc07ac97b6ff" providerId="LiveId" clId="{64CE63E6-A700-4854-8E0C-2A8D6AAC6B95}" dt="2020-02-12T18:25:54.574" v="5" actId="478"/>
      <pc:docMkLst>
        <pc:docMk/>
      </pc:docMkLst>
      <pc:sldChg chg="delSp">
        <pc:chgData name="Jamie Willems" userId="8002dc07ac97b6ff" providerId="LiveId" clId="{64CE63E6-A700-4854-8E0C-2A8D6AAC6B95}" dt="2020-02-12T18:25:54.574" v="5" actId="478"/>
        <pc:sldMkLst>
          <pc:docMk/>
          <pc:sldMk cId="2674623233" sldId="256"/>
        </pc:sldMkLst>
        <pc:spChg chg="del">
          <ac:chgData name="Jamie Willems" userId="8002dc07ac97b6ff" providerId="LiveId" clId="{64CE63E6-A700-4854-8E0C-2A8D6AAC6B95}" dt="2020-02-12T18:25:54.574" v="5" actId="478"/>
          <ac:spMkLst>
            <pc:docMk/>
            <pc:sldMk cId="2674623233" sldId="256"/>
            <ac:spMk id="3" creationId="{00000000-0000-0000-0000-000000000000}"/>
          </ac:spMkLst>
        </pc:spChg>
      </pc:sldChg>
      <pc:sldChg chg="delSp modSp">
        <pc:chgData name="Jamie Willems" userId="8002dc07ac97b6ff" providerId="LiveId" clId="{64CE63E6-A700-4854-8E0C-2A8D6AAC6B95}" dt="2020-02-12T18:25:45.524" v="4" actId="20577"/>
        <pc:sldMkLst>
          <pc:docMk/>
          <pc:sldMk cId="226570576" sldId="257"/>
        </pc:sldMkLst>
        <pc:spChg chg="mod">
          <ac:chgData name="Jamie Willems" userId="8002dc07ac97b6ff" providerId="LiveId" clId="{64CE63E6-A700-4854-8E0C-2A8D6AAC6B95}" dt="2020-02-12T18:25:45.524" v="4" actId="20577"/>
          <ac:spMkLst>
            <pc:docMk/>
            <pc:sldMk cId="226570576" sldId="257"/>
            <ac:spMk id="2" creationId="{00000000-0000-0000-0000-000000000000}"/>
          </ac:spMkLst>
        </pc:spChg>
        <pc:spChg chg="del mod">
          <ac:chgData name="Jamie Willems" userId="8002dc07ac97b6ff" providerId="LiveId" clId="{64CE63E6-A700-4854-8E0C-2A8D6AAC6B95}" dt="2020-02-12T18:25:41.882" v="1" actId="478"/>
          <ac:spMkLst>
            <pc:docMk/>
            <pc:sldMk cId="226570576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2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00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70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80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1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29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90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298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19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0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13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52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186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964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048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2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A81EDD-6D0A-4DC5-A8FE-3ABA55DEDEE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A6530D-EA26-4EC0-966E-D074C37960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59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470366" y="-1209229"/>
            <a:ext cx="9144000" cy="2387600"/>
          </a:xfrm>
        </p:spPr>
        <p:txBody>
          <a:bodyPr/>
          <a:lstStyle/>
          <a:p>
            <a:r>
              <a:rPr lang="nl-BE" dirty="0"/>
              <a:t>Gezellig surfen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73" y="1709187"/>
            <a:ext cx="6175854" cy="4612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462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3548" y="170274"/>
            <a:ext cx="10515600" cy="1325563"/>
          </a:xfrm>
        </p:spPr>
        <p:txBody>
          <a:bodyPr/>
          <a:lstStyle/>
          <a:p>
            <a:r>
              <a:rPr lang="nl-BE" dirty="0"/>
              <a:t>Slaapzacht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53" y="1660731"/>
            <a:ext cx="6267293" cy="4681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5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6244" y="214903"/>
            <a:ext cx="10515600" cy="1325563"/>
          </a:xfrm>
        </p:spPr>
        <p:txBody>
          <a:bodyPr/>
          <a:lstStyle/>
          <a:p>
            <a:r>
              <a:rPr lang="nl-BE" dirty="0"/>
              <a:t>Stoute kuren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19" y="1955332"/>
            <a:ext cx="5825758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62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1074" y="0"/>
            <a:ext cx="10515600" cy="1325563"/>
          </a:xfrm>
        </p:spPr>
        <p:txBody>
          <a:bodyPr/>
          <a:lstStyle/>
          <a:p>
            <a:r>
              <a:rPr lang="nl-BE" dirty="0"/>
              <a:t>De haven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30" y="1030045"/>
            <a:ext cx="7248208" cy="5413786"/>
          </a:xfrm>
        </p:spPr>
      </p:pic>
    </p:spTree>
    <p:extLst>
      <p:ext uri="{BB962C8B-B14F-4D97-AF65-F5344CB8AC3E}">
        <p14:creationId xmlns:p14="http://schemas.microsoft.com/office/powerpoint/2010/main" val="367131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0436" y="196845"/>
            <a:ext cx="10515600" cy="1325563"/>
          </a:xfrm>
        </p:spPr>
        <p:txBody>
          <a:bodyPr/>
          <a:lstStyle/>
          <a:p>
            <a:r>
              <a:rPr lang="nl-BE" dirty="0"/>
              <a:t>5 sterren hotel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21" y="1925819"/>
            <a:ext cx="5825758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005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226" y="266769"/>
            <a:ext cx="10515600" cy="1325563"/>
          </a:xfrm>
        </p:spPr>
        <p:txBody>
          <a:bodyPr/>
          <a:lstStyle/>
          <a:p>
            <a:r>
              <a:rPr lang="nl-BE" dirty="0"/>
              <a:t>Mooie show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32" y="1976718"/>
            <a:ext cx="4841537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670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5154" y="109631"/>
            <a:ext cx="10515600" cy="1325563"/>
          </a:xfrm>
        </p:spPr>
        <p:txBody>
          <a:bodyPr/>
          <a:lstStyle/>
          <a:p>
            <a:r>
              <a:rPr lang="nl-BE" dirty="0"/>
              <a:t>Lekker klimmen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1" y="1634330"/>
            <a:ext cx="4753022" cy="4753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61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5109" y="0"/>
            <a:ext cx="10515600" cy="1325563"/>
          </a:xfrm>
        </p:spPr>
        <p:txBody>
          <a:bodyPr/>
          <a:lstStyle/>
          <a:p>
            <a:r>
              <a:rPr lang="nl-BE" dirty="0"/>
              <a:t>Gezellig samen in de boomhut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09" y="1744128"/>
            <a:ext cx="6391953" cy="477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135852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347</TotalTime>
  <Words>19</Words>
  <Application>Microsoft Office PowerPoint</Application>
  <PresentationFormat>Breedbeeld</PresentationFormat>
  <Paragraphs>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Segment</vt:lpstr>
      <vt:lpstr>Gezellig surfen</vt:lpstr>
      <vt:lpstr>Slaapzacht</vt:lpstr>
      <vt:lpstr>Stoute kuren</vt:lpstr>
      <vt:lpstr>De haven</vt:lpstr>
      <vt:lpstr>5 sterren hotel</vt:lpstr>
      <vt:lpstr>Mooie show</vt:lpstr>
      <vt:lpstr>Lekker klimmen</vt:lpstr>
      <vt:lpstr>Gezellig samen in de boomhut 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Jamie Willems</cp:lastModifiedBy>
  <cp:revision>4</cp:revision>
  <dcterms:created xsi:type="dcterms:W3CDTF">2020-02-07T14:08:35Z</dcterms:created>
  <dcterms:modified xsi:type="dcterms:W3CDTF">2020-02-12T18:26:03Z</dcterms:modified>
</cp:coreProperties>
</file>