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88E03-9C18-4FD2-B43C-D9C8BDD984B7}" type="datetimeFigureOut">
              <a:rPr lang="nl-BE" smtClean="0"/>
              <a:t>10/01/2020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A4C1-7DEC-4140-91D2-29A3C6D60D8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8710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88E03-9C18-4FD2-B43C-D9C8BDD984B7}" type="datetimeFigureOut">
              <a:rPr lang="nl-BE" smtClean="0"/>
              <a:t>10/01/2020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A4C1-7DEC-4140-91D2-29A3C6D60D8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858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88E03-9C18-4FD2-B43C-D9C8BDD984B7}" type="datetimeFigureOut">
              <a:rPr lang="nl-BE" smtClean="0"/>
              <a:t>10/01/2020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A4C1-7DEC-4140-91D2-29A3C6D60D8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568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88E03-9C18-4FD2-B43C-D9C8BDD984B7}" type="datetimeFigureOut">
              <a:rPr lang="nl-BE" smtClean="0"/>
              <a:t>10/01/2020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A4C1-7DEC-4140-91D2-29A3C6D60D8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362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88E03-9C18-4FD2-B43C-D9C8BDD984B7}" type="datetimeFigureOut">
              <a:rPr lang="nl-BE" smtClean="0"/>
              <a:t>10/01/2020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A4C1-7DEC-4140-91D2-29A3C6D60D8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795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88E03-9C18-4FD2-B43C-D9C8BDD984B7}" type="datetimeFigureOut">
              <a:rPr lang="nl-BE" smtClean="0"/>
              <a:t>10/01/2020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A4C1-7DEC-4140-91D2-29A3C6D60D8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9549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88E03-9C18-4FD2-B43C-D9C8BDD984B7}" type="datetimeFigureOut">
              <a:rPr lang="nl-BE" smtClean="0"/>
              <a:t>10/01/2020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A4C1-7DEC-4140-91D2-29A3C6D60D8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9292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88E03-9C18-4FD2-B43C-D9C8BDD984B7}" type="datetimeFigureOut">
              <a:rPr lang="nl-BE" smtClean="0"/>
              <a:t>10/01/2020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A4C1-7DEC-4140-91D2-29A3C6D60D8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318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88E03-9C18-4FD2-B43C-D9C8BDD984B7}" type="datetimeFigureOut">
              <a:rPr lang="nl-BE" smtClean="0"/>
              <a:t>10/01/2020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A4C1-7DEC-4140-91D2-29A3C6D60D8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5944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88E03-9C18-4FD2-B43C-D9C8BDD984B7}" type="datetimeFigureOut">
              <a:rPr lang="nl-BE" smtClean="0"/>
              <a:t>10/01/2020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A4C1-7DEC-4140-91D2-29A3C6D60D8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2855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88E03-9C18-4FD2-B43C-D9C8BDD984B7}" type="datetimeFigureOut">
              <a:rPr lang="nl-BE" smtClean="0"/>
              <a:t>10/01/2020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A4C1-7DEC-4140-91D2-29A3C6D60D8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7914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88E03-9C18-4FD2-B43C-D9C8BDD984B7}" type="datetimeFigureOut">
              <a:rPr lang="nl-BE" smtClean="0"/>
              <a:t>10/01/2020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6A4C1-7DEC-4140-91D2-29A3C6D60D8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836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1.xml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image" Target="../media/image2.png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07464"/>
            <a:ext cx="12192000" cy="10859397"/>
          </a:xfrm>
          <a:prstGeom prst="rect">
            <a:avLst/>
          </a:prstGeom>
        </p:spPr>
      </p:pic>
      <p:pic>
        <p:nvPicPr>
          <p:cNvPr id="5" name="verhaal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218688" y="5545266"/>
            <a:ext cx="609600" cy="609600"/>
          </a:xfrm>
          <a:prstGeom prst="rect">
            <a:avLst/>
          </a:prstGeom>
        </p:spPr>
      </p:pic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839200" y="2759617"/>
            <a:ext cx="609600" cy="609600"/>
          </a:xfrm>
          <a:prstGeom prst="rect">
            <a:avLst/>
          </a:prstGeom>
        </p:spPr>
      </p:pic>
      <p:pic>
        <p:nvPicPr>
          <p:cNvPr id="7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668000" y="5545266"/>
            <a:ext cx="609600" cy="609600"/>
          </a:xfrm>
          <a:prstGeom prst="rect">
            <a:avLst/>
          </a:prstGeom>
        </p:spPr>
      </p:pic>
      <p:pic>
        <p:nvPicPr>
          <p:cNvPr id="8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608320" y="-1281370"/>
            <a:ext cx="609600" cy="609600"/>
          </a:xfrm>
          <a:prstGeom prst="rect">
            <a:avLst/>
          </a:prstGeom>
        </p:spPr>
      </p:pic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693408" y="-1281370"/>
            <a:ext cx="609600" cy="609600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876288" y="44299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9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3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2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9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6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885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0</Words>
  <Application>Microsoft Office PowerPoint</Application>
  <PresentationFormat>Breedbeeld</PresentationFormat>
  <Paragraphs>0</Paragraphs>
  <Slides>1</Slides>
  <Notes>0</Notes>
  <HiddenSlides>0</HiddenSlides>
  <MMClips>6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Company>SG Gent-Drongen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Sèbastien Matthys</dc:creator>
  <cp:lastModifiedBy>Sint-Paulus Luchteren</cp:lastModifiedBy>
  <cp:revision>7</cp:revision>
  <dcterms:created xsi:type="dcterms:W3CDTF">2020-01-09T12:55:57Z</dcterms:created>
  <dcterms:modified xsi:type="dcterms:W3CDTF">2020-01-10T11:53:19Z</dcterms:modified>
</cp:coreProperties>
</file>